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varScale="1">
        <p:scale>
          <a:sx n="103" d="100"/>
          <a:sy n="103" d="100"/>
        </p:scale>
        <p:origin x="1138" y="77"/>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4/12/2024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4/12/2024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Name:MAHALAKSHMI</a:t>
            </a:r>
            <a:r>
              <a:rPr lang="en-US" sz="1100" dirty="0">
                <a:solidFill>
                  <a:schemeClr val="bg1"/>
                </a:solidFill>
              </a:rPr>
              <a:t>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Id:au513521105015</a:t>
            </a:r>
          </a:p>
          <a:p>
            <a:pPr marR="0" lvl="0" rtl="0">
              <a:lnSpc>
                <a:spcPct val="100000"/>
              </a:lnSpc>
              <a:spcBef>
                <a:spcPts val="0"/>
              </a:spcBef>
              <a:spcAft>
                <a:spcPts val="200"/>
              </a:spcAft>
            </a:pPr>
            <a:r>
              <a:rPr lang="en-US" sz="1100" dirty="0">
                <a:solidFill>
                  <a:schemeClr val="bg1"/>
                </a:solidFill>
              </a:rPr>
              <a:t>College </a:t>
            </a:r>
            <a:r>
              <a:rPr lang="en-US" sz="1100" dirty="0" err="1">
                <a:solidFill>
                  <a:schemeClr val="bg1"/>
                </a:solidFill>
              </a:rPr>
              <a:t>Name:AMCET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working:</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tretch>
            <a:fillRect/>
          </a:stretch>
        </p:blipFill>
        <p:spPr>
          <a:xfrm>
            <a:off x="0" y="1311300"/>
            <a:ext cx="9144000" cy="35729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tretch>
            <a:fillRect/>
          </a:stretch>
        </p:blipFill>
        <p:spPr>
          <a:xfrm>
            <a:off x="174702" y="750849"/>
            <a:ext cx="8794596"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tretch>
            <a:fillRect/>
          </a:stretch>
        </p:blipFill>
        <p:spPr>
          <a:xfrm>
            <a:off x="312003" y="921834"/>
            <a:ext cx="8519993" cy="3895493"/>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RESULT:</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tretch>
            <a:fillRect/>
          </a:stretch>
        </p:blipFill>
        <p:spPr>
          <a:xfrm>
            <a:off x="0" y="862361"/>
            <a:ext cx="9144000" cy="3902927"/>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6559A34-456E-49A1-8157-9E3D18BFAD3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9162bd5b-4ed9-4da3-b376-05204580ba3f"/>
    <ds:schemaRef ds:uri="http://www.w3.org/XML/1998/namespace"/>
    <ds:schemaRef ds:uri="http://purl.org/dc/dcmitype/"/>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3706AB80-2608-47D7-8AC8-FA6BC8A9B27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320</TotalTime>
  <Words>1539</Words>
  <Application>Microsoft Office PowerPoint</Application>
  <PresentationFormat>On-screen Show (16:9)</PresentationFormat>
  <Paragraphs>148</Paragraphs>
  <Slides>25</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4" baseType="lpstr">
      <vt:lpstr>Arial</vt:lpstr>
      <vt:lpstr>Arial MT</vt:lpstr>
      <vt:lpstr>Calibri</vt:lpstr>
      <vt:lpstr>IBM Plex Sans</vt:lpstr>
      <vt:lpstr>Söhne</vt:lpstr>
      <vt:lpstr>Times New Roman</vt:lpstr>
      <vt:lpstr>Wingdings</vt: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working:</vt:lpstr>
      <vt:lpstr>PowerPoint Presentation</vt:lpstr>
      <vt:lpstr>                                                                  RESULT:</vt:lpstr>
      <vt:lpstr>                                                                RESULT:</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Kishore kumar M</cp:lastModifiedBy>
  <cp:revision>31</cp:revision>
  <dcterms:modified xsi:type="dcterms:W3CDTF">2024-04-12T12:02:05Z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